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0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72" r:id="rId9"/>
    <p:sldId id="265" r:id="rId10"/>
    <p:sldId id="273" r:id="rId11"/>
    <p:sldId id="274" r:id="rId12"/>
    <p:sldId id="275" r:id="rId13"/>
    <p:sldId id="277" r:id="rId14"/>
    <p:sldId id="266" r:id="rId15"/>
    <p:sldId id="276" r:id="rId16"/>
    <p:sldId id="278" r:id="rId17"/>
    <p:sldId id="267" r:id="rId18"/>
    <p:sldId id="271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F2796-D9C7-4025-A57C-F5F6E054073B}" v="3" dt="2025-09-25T06:53:02.778"/>
    <p1510:client id="{549DCB12-798B-C4DB-A5FA-56D675900C9F}" v="12" dt="2025-09-25T06:53:20.318"/>
    <p1510:client id="{68F7D94D-F78F-4C22-980E-6043637831C2}" v="72" dt="2025-09-25T06:35:17.106"/>
    <p1510:client id="{986F6CB5-F830-4542-95DF-1EA8A373F3A8}" v="10" dt="2025-09-25T06:51:02.224"/>
  </p1510:revLst>
</p1510:revInfo>
</file>

<file path=ppt/tableStyles.xml><?xml version="1.0" encoding="utf-8"?>
<a:tblStyleLst xmlns:a="http://schemas.openxmlformats.org/drawingml/2006/main" def="{5C22544A-7EE6-4342-B048-85BDC9FD1C3A}">
  <a:tblStyle styleId="{10C7911D-8927-47F3-A52E-94EF844E89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59"/>
        <p:guide pos="383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YOUNG Jeong" userId="79e1e9512ed6e3f8" providerId="Windows Live" clId="Web-{986F6CB5-F830-4542-95DF-1EA8A373F3A8}"/>
    <pc:docChg chg="modSld">
      <pc:chgData name="DoYOUNG Jeong" userId="79e1e9512ed6e3f8" providerId="Windows Live" clId="Web-{986F6CB5-F830-4542-95DF-1EA8A373F3A8}" dt="2025-09-25T06:51:02.224" v="9" actId="20577"/>
      <pc:docMkLst>
        <pc:docMk/>
      </pc:docMkLst>
      <pc:sldChg chg="modSp">
        <pc:chgData name="DoYOUNG Jeong" userId="79e1e9512ed6e3f8" providerId="Windows Live" clId="Web-{986F6CB5-F830-4542-95DF-1EA8A373F3A8}" dt="2025-09-25T06:51:02.224" v="9" actId="20577"/>
        <pc:sldMkLst>
          <pc:docMk/>
          <pc:sldMk cId="3086952517" sldId="278"/>
        </pc:sldMkLst>
        <pc:spChg chg="mod">
          <ac:chgData name="DoYOUNG Jeong" userId="79e1e9512ed6e3f8" providerId="Windows Live" clId="Web-{986F6CB5-F830-4542-95DF-1EA8A373F3A8}" dt="2025-09-25T06:51:02.224" v="9" actId="20577"/>
          <ac:spMkLst>
            <pc:docMk/>
            <pc:sldMk cId="3086952517" sldId="278"/>
            <ac:spMk id="150" creationId="{60AA3A58-DB12-D83A-3FF1-A823EBC6E3A5}"/>
          </ac:spMkLst>
        </pc:spChg>
      </pc:sldChg>
    </pc:docChg>
  </pc:docChgLst>
  <pc:docChgLst>
    <pc:chgData name="DoYOUNG Jeong" userId="79e1e9512ed6e3f8" providerId="Windows Live" clId="Web-{26FF2796-D9C7-4025-A57C-F5F6E054073B}"/>
    <pc:docChg chg="modSld">
      <pc:chgData name="DoYOUNG Jeong" userId="79e1e9512ed6e3f8" providerId="Windows Live" clId="Web-{26FF2796-D9C7-4025-A57C-F5F6E054073B}" dt="2025-09-25T06:53:02.778" v="2" actId="20577"/>
      <pc:docMkLst>
        <pc:docMk/>
      </pc:docMkLst>
      <pc:sldChg chg="modSp">
        <pc:chgData name="DoYOUNG Jeong" userId="79e1e9512ed6e3f8" providerId="Windows Live" clId="Web-{26FF2796-D9C7-4025-A57C-F5F6E054073B}" dt="2025-09-25T06:53:02.778" v="2" actId="20577"/>
        <pc:sldMkLst>
          <pc:docMk/>
          <pc:sldMk cId="249973321" sldId="277"/>
        </pc:sldMkLst>
        <pc:spChg chg="mod">
          <ac:chgData name="DoYOUNG Jeong" userId="79e1e9512ed6e3f8" providerId="Windows Live" clId="Web-{26FF2796-D9C7-4025-A57C-F5F6E054073B}" dt="2025-09-25T06:53:02.778" v="2" actId="20577"/>
          <ac:spMkLst>
            <pc:docMk/>
            <pc:sldMk cId="249973321" sldId="277"/>
            <ac:spMk id="127" creationId="{0BB3FEB7-3E7B-DCF2-52AB-7631209353D2}"/>
          </ac:spMkLst>
        </pc:spChg>
      </pc:sldChg>
    </pc:docChg>
  </pc:docChgLst>
  <pc:docChgLst>
    <pc:chgData name="DoYOUNG Jeong" userId="79e1e9512ed6e3f8" providerId="Windows Live" clId="Web-{68F7D94D-F78F-4C22-980E-6043637831C2}"/>
    <pc:docChg chg="addSld modSld sldOrd">
      <pc:chgData name="DoYOUNG Jeong" userId="79e1e9512ed6e3f8" providerId="Windows Live" clId="Web-{68F7D94D-F78F-4C22-980E-6043637831C2}" dt="2025-09-25T06:35:17.106" v="63"/>
      <pc:docMkLst>
        <pc:docMk/>
      </pc:docMkLst>
      <pc:sldChg chg="modSp">
        <pc:chgData name="DoYOUNG Jeong" userId="79e1e9512ed6e3f8" providerId="Windows Live" clId="Web-{68F7D94D-F78F-4C22-980E-6043637831C2}" dt="2025-09-25T06:28:35.650" v="0" actId="14100"/>
        <pc:sldMkLst>
          <pc:docMk/>
          <pc:sldMk cId="0" sldId="256"/>
        </pc:sldMkLst>
        <pc:spChg chg="mod">
          <ac:chgData name="DoYOUNG Jeong" userId="79e1e9512ed6e3f8" providerId="Windows Live" clId="Web-{68F7D94D-F78F-4C22-980E-6043637831C2}" dt="2025-09-25T06:28:35.650" v="0" actId="14100"/>
          <ac:spMkLst>
            <pc:docMk/>
            <pc:sldMk cId="0" sldId="256"/>
            <ac:spMk id="37" creationId="{00000000-0000-0000-0000-000000000000}"/>
          </ac:spMkLst>
        </pc:spChg>
      </pc:sldChg>
      <pc:sldChg chg="modSp">
        <pc:chgData name="DoYOUNG Jeong" userId="79e1e9512ed6e3f8" providerId="Windows Live" clId="Web-{68F7D94D-F78F-4C22-980E-6043637831C2}" dt="2025-09-25T06:30:14.886" v="15" actId="20577"/>
        <pc:sldMkLst>
          <pc:docMk/>
          <pc:sldMk cId="0" sldId="258"/>
        </pc:sldMkLst>
        <pc:spChg chg="mod">
          <ac:chgData name="DoYOUNG Jeong" userId="79e1e9512ed6e3f8" providerId="Windows Live" clId="Web-{68F7D94D-F78F-4C22-980E-6043637831C2}" dt="2025-09-25T06:30:14.886" v="15" actId="20577"/>
          <ac:spMkLst>
            <pc:docMk/>
            <pc:sldMk cId="0" sldId="258"/>
            <ac:spMk id="59" creationId="{00000000-0000-0000-0000-000000000000}"/>
          </ac:spMkLst>
        </pc:spChg>
      </pc:sldChg>
      <pc:sldChg chg="delSp delAnim">
        <pc:chgData name="DoYOUNG Jeong" userId="79e1e9512ed6e3f8" providerId="Windows Live" clId="Web-{68F7D94D-F78F-4C22-980E-6043637831C2}" dt="2025-09-25T06:28:40.822" v="1"/>
        <pc:sldMkLst>
          <pc:docMk/>
          <pc:sldMk cId="0" sldId="271"/>
        </pc:sldMkLst>
        <pc:grpChg chg="del">
          <ac:chgData name="DoYOUNG Jeong" userId="79e1e9512ed6e3f8" providerId="Windows Live" clId="Web-{68F7D94D-F78F-4C22-980E-6043637831C2}" dt="2025-09-25T06:28:40.822" v="1"/>
          <ac:grpSpMkLst>
            <pc:docMk/>
            <pc:sldMk cId="0" sldId="271"/>
            <ac:grpSpMk id="206" creationId="{00000000-0000-0000-0000-000000000000}"/>
          </ac:grpSpMkLst>
        </pc:grpChg>
      </pc:sldChg>
      <pc:sldChg chg="addSp delSp modSp add replId addAnim">
        <pc:chgData name="DoYOUNG Jeong" userId="79e1e9512ed6e3f8" providerId="Windows Live" clId="Web-{68F7D94D-F78F-4C22-980E-6043637831C2}" dt="2025-09-25T06:29:28.994" v="10" actId="1076"/>
        <pc:sldMkLst>
          <pc:docMk/>
          <pc:sldMk cId="249973321" sldId="277"/>
        </pc:sldMkLst>
        <pc:spChg chg="mod">
          <ac:chgData name="DoYOUNG Jeong" userId="79e1e9512ed6e3f8" providerId="Windows Live" clId="Web-{68F7D94D-F78F-4C22-980E-6043637831C2}" dt="2025-09-25T06:29:05.447" v="4" actId="20577"/>
          <ac:spMkLst>
            <pc:docMk/>
            <pc:sldMk cId="249973321" sldId="277"/>
            <ac:spMk id="127" creationId="{0BB3FEB7-3E7B-DCF2-52AB-7631209353D2}"/>
          </ac:spMkLst>
        </pc:spChg>
        <pc:picChg chg="add mod">
          <ac:chgData name="DoYOUNG Jeong" userId="79e1e9512ed6e3f8" providerId="Windows Live" clId="Web-{68F7D94D-F78F-4C22-980E-6043637831C2}" dt="2025-09-25T06:29:28.994" v="10" actId="1076"/>
          <ac:picMkLst>
            <pc:docMk/>
            <pc:sldMk cId="249973321" sldId="277"/>
            <ac:picMk id="2" creationId="{B4031FBD-3F1F-8F83-6923-ED7A2C784A67}"/>
          </ac:picMkLst>
        </pc:picChg>
        <pc:picChg chg="del">
          <ac:chgData name="DoYOUNG Jeong" userId="79e1e9512ed6e3f8" providerId="Windows Live" clId="Web-{68F7D94D-F78F-4C22-980E-6043637831C2}" dt="2025-09-25T06:29:06.181" v="5"/>
          <ac:picMkLst>
            <pc:docMk/>
            <pc:sldMk cId="249973321" sldId="277"/>
            <ac:picMk id="133" creationId="{7E32D1BD-8228-78E2-67EF-7CCBC99AD22C}"/>
          </ac:picMkLst>
        </pc:picChg>
        <pc:picChg chg="del">
          <ac:chgData name="DoYOUNG Jeong" userId="79e1e9512ed6e3f8" providerId="Windows Live" clId="Web-{68F7D94D-F78F-4C22-980E-6043637831C2}" dt="2025-09-25T06:29:06.463" v="6"/>
          <ac:picMkLst>
            <pc:docMk/>
            <pc:sldMk cId="249973321" sldId="277"/>
            <ac:picMk id="134" creationId="{07D5D7E3-D252-B6E8-7B6A-013D83E68368}"/>
          </ac:picMkLst>
        </pc:picChg>
        <pc:picChg chg="del">
          <ac:chgData name="DoYOUNG Jeong" userId="79e1e9512ed6e3f8" providerId="Windows Live" clId="Web-{68F7D94D-F78F-4C22-980E-6043637831C2}" dt="2025-09-25T06:29:06.931" v="7"/>
          <ac:picMkLst>
            <pc:docMk/>
            <pc:sldMk cId="249973321" sldId="277"/>
            <ac:picMk id="135" creationId="{B246B6F6-F751-B437-7727-1BB611AF4B0A}"/>
          </ac:picMkLst>
        </pc:picChg>
      </pc:sldChg>
      <pc:sldChg chg="addSp delSp modSp add ord replId">
        <pc:chgData name="DoYOUNG Jeong" userId="79e1e9512ed6e3f8" providerId="Windows Live" clId="Web-{68F7D94D-F78F-4C22-980E-6043637831C2}" dt="2025-09-25T06:35:17.106" v="63"/>
        <pc:sldMkLst>
          <pc:docMk/>
          <pc:sldMk cId="3086952517" sldId="278"/>
        </pc:sldMkLst>
        <pc:spChg chg="mod">
          <ac:chgData name="DoYOUNG Jeong" userId="79e1e9512ed6e3f8" providerId="Windows Live" clId="Web-{68F7D94D-F78F-4C22-980E-6043637831C2}" dt="2025-09-25T06:32:54.302" v="39" actId="1076"/>
          <ac:spMkLst>
            <pc:docMk/>
            <pc:sldMk cId="3086952517" sldId="278"/>
            <ac:spMk id="149" creationId="{36CD8400-A73E-6C98-AC73-FC83C3BA65C8}"/>
          </ac:spMkLst>
        </pc:spChg>
        <pc:spChg chg="mod">
          <ac:chgData name="DoYOUNG Jeong" userId="79e1e9512ed6e3f8" providerId="Windows Live" clId="Web-{68F7D94D-F78F-4C22-980E-6043637831C2}" dt="2025-09-25T06:32:42.613" v="21" actId="20577"/>
          <ac:spMkLst>
            <pc:docMk/>
            <pc:sldMk cId="3086952517" sldId="278"/>
            <ac:spMk id="150" creationId="{60AA3A58-DB12-D83A-3FF1-A823EBC6E3A5}"/>
          </ac:spMkLst>
        </pc:spChg>
        <pc:spChg chg="del mod">
          <ac:chgData name="DoYOUNG Jeong" userId="79e1e9512ed6e3f8" providerId="Windows Live" clId="Web-{68F7D94D-F78F-4C22-980E-6043637831C2}" dt="2025-09-25T06:33:05.349" v="60"/>
          <ac:spMkLst>
            <pc:docMk/>
            <pc:sldMk cId="3086952517" sldId="278"/>
            <ac:spMk id="167" creationId="{CC7B8A3F-E8AE-561B-8ACF-806A68F7CC71}"/>
          </ac:spMkLst>
        </pc:spChg>
        <pc:spChg chg="del mod">
          <ac:chgData name="DoYOUNG Jeong" userId="79e1e9512ed6e3f8" providerId="Windows Live" clId="Web-{68F7D94D-F78F-4C22-980E-6043637831C2}" dt="2025-09-25T06:33:03.755" v="53"/>
          <ac:spMkLst>
            <pc:docMk/>
            <pc:sldMk cId="3086952517" sldId="278"/>
            <ac:spMk id="172" creationId="{87C6C0F8-F396-FF08-AD9E-9F2B5FB110F6}"/>
          </ac:spMkLst>
        </pc:spChg>
        <pc:spChg chg="del mod">
          <ac:chgData name="DoYOUNG Jeong" userId="79e1e9512ed6e3f8" providerId="Windows Live" clId="Web-{68F7D94D-F78F-4C22-980E-6043637831C2}" dt="2025-09-25T06:32:51.317" v="36"/>
          <ac:spMkLst>
            <pc:docMk/>
            <pc:sldMk cId="3086952517" sldId="278"/>
            <ac:spMk id="173" creationId="{CFF943CA-8B05-A1DF-22E2-E56E7CB16F0E}"/>
          </ac:spMkLst>
        </pc:spChg>
        <pc:picChg chg="add mod">
          <ac:chgData name="DoYOUNG Jeong" userId="79e1e9512ed6e3f8" providerId="Windows Live" clId="Web-{68F7D94D-F78F-4C22-980E-6043637831C2}" dt="2025-09-25T06:34:36.995" v="62" actId="1076"/>
          <ac:picMkLst>
            <pc:docMk/>
            <pc:sldMk cId="3086952517" sldId="278"/>
            <ac:picMk id="2" creationId="{B51FB7A9-09C1-BDA8-E262-3072922A91E2}"/>
          </ac:picMkLst>
        </pc:picChg>
        <pc:picChg chg="del">
          <ac:chgData name="DoYOUNG Jeong" userId="79e1e9512ed6e3f8" providerId="Windows Live" clId="Web-{68F7D94D-F78F-4C22-980E-6043637831C2}" dt="2025-09-25T06:32:52.614" v="37"/>
          <ac:picMkLst>
            <pc:docMk/>
            <pc:sldMk cId="3086952517" sldId="278"/>
            <ac:picMk id="157" creationId="{AE655631-B0C7-64AF-D141-54547857DBA4}"/>
          </ac:picMkLst>
        </pc:picChg>
        <pc:picChg chg="del">
          <ac:chgData name="DoYOUNG Jeong" userId="79e1e9512ed6e3f8" providerId="Windows Live" clId="Web-{68F7D94D-F78F-4C22-980E-6043637831C2}" dt="2025-09-25T06:32:46.207" v="22"/>
          <ac:picMkLst>
            <pc:docMk/>
            <pc:sldMk cId="3086952517" sldId="278"/>
            <ac:picMk id="158" creationId="{9F5915C0-90EF-9CFF-C743-4D311F477428}"/>
          </ac:picMkLst>
        </pc:picChg>
        <pc:picChg chg="del">
          <ac:chgData name="DoYOUNG Jeong" userId="79e1e9512ed6e3f8" providerId="Windows Live" clId="Web-{68F7D94D-F78F-4C22-980E-6043637831C2}" dt="2025-09-25T06:32:57.333" v="42"/>
          <ac:picMkLst>
            <pc:docMk/>
            <pc:sldMk cId="3086952517" sldId="278"/>
            <ac:picMk id="159" creationId="{504ABCEB-758A-AEDC-0505-830D5B59A012}"/>
          </ac:picMkLst>
        </pc:picChg>
        <pc:picChg chg="del">
          <ac:chgData name="DoYOUNG Jeong" userId="79e1e9512ed6e3f8" providerId="Windows Live" clId="Web-{68F7D94D-F78F-4C22-980E-6043637831C2}" dt="2025-09-25T06:32:58.067" v="44"/>
          <ac:picMkLst>
            <pc:docMk/>
            <pc:sldMk cId="3086952517" sldId="278"/>
            <ac:picMk id="160" creationId="{8DDB277D-87E0-30D5-57D2-D68B9AEDAE60}"/>
          </ac:picMkLst>
        </pc:picChg>
        <pc:picChg chg="del">
          <ac:chgData name="DoYOUNG Jeong" userId="79e1e9512ed6e3f8" providerId="Windows Live" clId="Web-{68F7D94D-F78F-4C22-980E-6043637831C2}" dt="2025-09-25T06:32:57.786" v="43"/>
          <ac:picMkLst>
            <pc:docMk/>
            <pc:sldMk cId="3086952517" sldId="278"/>
            <ac:picMk id="161" creationId="{FF6671B8-1998-7A48-8EFD-D78817FF870A}"/>
          </ac:picMkLst>
        </pc:picChg>
        <pc:picChg chg="del">
          <ac:chgData name="DoYOUNG Jeong" userId="79e1e9512ed6e3f8" providerId="Windows Live" clId="Web-{68F7D94D-F78F-4C22-980E-6043637831C2}" dt="2025-09-25T06:32:59.583" v="48"/>
          <ac:picMkLst>
            <pc:docMk/>
            <pc:sldMk cId="3086952517" sldId="278"/>
            <ac:picMk id="162" creationId="{E0293EB3-D052-20B4-3325-AF0A896EE310}"/>
          </ac:picMkLst>
        </pc:picChg>
        <pc:picChg chg="del">
          <ac:chgData name="DoYOUNG Jeong" userId="79e1e9512ed6e3f8" providerId="Windows Live" clId="Web-{68F7D94D-F78F-4C22-980E-6043637831C2}" dt="2025-09-25T06:32:46.973" v="24"/>
          <ac:picMkLst>
            <pc:docMk/>
            <pc:sldMk cId="3086952517" sldId="278"/>
            <ac:picMk id="163" creationId="{946FDD00-C95D-25A0-4370-150F2A125C02}"/>
          </ac:picMkLst>
        </pc:picChg>
        <pc:picChg chg="del">
          <ac:chgData name="DoYOUNG Jeong" userId="79e1e9512ed6e3f8" providerId="Windows Live" clId="Web-{68F7D94D-F78F-4C22-980E-6043637831C2}" dt="2025-09-25T06:32:56.380" v="40"/>
          <ac:picMkLst>
            <pc:docMk/>
            <pc:sldMk cId="3086952517" sldId="278"/>
            <ac:picMk id="164" creationId="{BA5E157C-F7EE-6321-62D5-BFBAC1C83AC2}"/>
          </ac:picMkLst>
        </pc:picChg>
        <pc:picChg chg="del">
          <ac:chgData name="DoYOUNG Jeong" userId="79e1e9512ed6e3f8" providerId="Windows Live" clId="Web-{68F7D94D-F78F-4C22-980E-6043637831C2}" dt="2025-09-25T06:32:59.146" v="47"/>
          <ac:picMkLst>
            <pc:docMk/>
            <pc:sldMk cId="3086952517" sldId="278"/>
            <ac:picMk id="165" creationId="{E1039485-845C-AF62-A05F-96E394066674}"/>
          </ac:picMkLst>
        </pc:picChg>
        <pc:picChg chg="del">
          <ac:chgData name="DoYOUNG Jeong" userId="79e1e9512ed6e3f8" providerId="Windows Live" clId="Web-{68F7D94D-F78F-4C22-980E-6043637831C2}" dt="2025-09-25T06:32:56.911" v="41"/>
          <ac:picMkLst>
            <pc:docMk/>
            <pc:sldMk cId="3086952517" sldId="278"/>
            <ac:picMk id="166" creationId="{4AC6C10E-5459-0752-2FBF-B21BE88DE9C2}"/>
          </ac:picMkLst>
        </pc:picChg>
        <pc:picChg chg="del">
          <ac:chgData name="DoYOUNG Jeong" userId="79e1e9512ed6e3f8" providerId="Windows Live" clId="Web-{68F7D94D-F78F-4C22-980E-6043637831C2}" dt="2025-09-25T06:32:48.176" v="27"/>
          <ac:picMkLst>
            <pc:docMk/>
            <pc:sldMk cId="3086952517" sldId="278"/>
            <ac:picMk id="168" creationId="{EB9625E6-3D53-0B31-7488-441D17A8CBAE}"/>
          </ac:picMkLst>
        </pc:picChg>
        <pc:picChg chg="del">
          <ac:chgData name="DoYOUNG Jeong" userId="79e1e9512ed6e3f8" providerId="Windows Live" clId="Web-{68F7D94D-F78F-4C22-980E-6043637831C2}" dt="2025-09-25T06:32:47.426" v="25"/>
          <ac:picMkLst>
            <pc:docMk/>
            <pc:sldMk cId="3086952517" sldId="278"/>
            <ac:picMk id="169" creationId="{DDFAB734-32C4-B63B-10D7-078948EA68FD}"/>
          </ac:picMkLst>
        </pc:picChg>
        <pc:picChg chg="del">
          <ac:chgData name="DoYOUNG Jeong" userId="79e1e9512ed6e3f8" providerId="Windows Live" clId="Web-{68F7D94D-F78F-4C22-980E-6043637831C2}" dt="2025-09-25T06:32:46.645" v="23"/>
          <ac:picMkLst>
            <pc:docMk/>
            <pc:sldMk cId="3086952517" sldId="278"/>
            <ac:picMk id="170" creationId="{2E5D35B7-4F0E-F3C8-D7FD-394BE6951B36}"/>
          </ac:picMkLst>
        </pc:picChg>
        <pc:picChg chg="del">
          <ac:chgData name="DoYOUNG Jeong" userId="79e1e9512ed6e3f8" providerId="Windows Live" clId="Web-{68F7D94D-F78F-4C22-980E-6043637831C2}" dt="2025-09-25T06:32:47.754" v="26"/>
          <ac:picMkLst>
            <pc:docMk/>
            <pc:sldMk cId="3086952517" sldId="278"/>
            <ac:picMk id="171" creationId="{51220845-A633-68DF-B5D2-1570809C4A88}"/>
          </ac:picMkLst>
        </pc:picChg>
      </pc:sldChg>
    </pc:docChg>
  </pc:docChgLst>
  <pc:docChgLst>
    <pc:chgData name="DoYOUNG Jeong" userId="79e1e9512ed6e3f8" providerId="Windows Live" clId="Web-{549DCB12-798B-C4DB-A5FA-56D675900C9F}"/>
    <pc:docChg chg="modSld">
      <pc:chgData name="DoYOUNG Jeong" userId="79e1e9512ed6e3f8" providerId="Windows Live" clId="Web-{549DCB12-798B-C4DB-A5FA-56D675900C9F}" dt="2025-09-25T06:53:17.599" v="7" actId="1076"/>
      <pc:docMkLst>
        <pc:docMk/>
      </pc:docMkLst>
      <pc:sldChg chg="addSp delSp modSp addAnim delAnim">
        <pc:chgData name="DoYOUNG Jeong" userId="79e1e9512ed6e3f8" providerId="Windows Live" clId="Web-{549DCB12-798B-C4DB-A5FA-56D675900C9F}" dt="2025-09-25T06:53:17.599" v="7" actId="1076"/>
        <pc:sldMkLst>
          <pc:docMk/>
          <pc:sldMk cId="249973321" sldId="277"/>
        </pc:sldMkLst>
        <pc:spChg chg="mod">
          <ac:chgData name="DoYOUNG Jeong" userId="79e1e9512ed6e3f8" providerId="Windows Live" clId="Web-{549DCB12-798B-C4DB-A5FA-56D675900C9F}" dt="2025-09-25T06:53:06.988" v="2" actId="20577"/>
          <ac:spMkLst>
            <pc:docMk/>
            <pc:sldMk cId="249973321" sldId="277"/>
            <ac:spMk id="127" creationId="{0BB3FEB7-3E7B-DCF2-52AB-7631209353D2}"/>
          </ac:spMkLst>
        </pc:spChg>
        <pc:picChg chg="add del">
          <ac:chgData name="DoYOUNG Jeong" userId="79e1e9512ed6e3f8" providerId="Windows Live" clId="Web-{549DCB12-798B-C4DB-A5FA-56D675900C9F}" dt="2025-09-25T06:53:13.161" v="4"/>
          <ac:picMkLst>
            <pc:docMk/>
            <pc:sldMk cId="249973321" sldId="277"/>
            <ac:picMk id="2" creationId="{B4031FBD-3F1F-8F83-6923-ED7A2C784A67}"/>
          </ac:picMkLst>
        </pc:picChg>
        <pc:picChg chg="add mod">
          <ac:chgData name="DoYOUNG Jeong" userId="79e1e9512ed6e3f8" providerId="Windows Live" clId="Web-{549DCB12-798B-C4DB-A5FA-56D675900C9F}" dt="2025-09-25T06:53:17.599" v="7" actId="1076"/>
          <ac:picMkLst>
            <pc:docMk/>
            <pc:sldMk cId="249973321" sldId="277"/>
            <ac:picMk id="3" creationId="{56E41D0E-18D7-A5B4-B87B-717FB398E5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dobe Arabic"/>
        <a:ea typeface="Adobe Arabic"/>
        <a:cs typeface="Adobe Arabic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2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00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931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63FD3F1-B308-D3C9-145B-3AD12D080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>
            <a:extLst>
              <a:ext uri="{FF2B5EF4-FFF2-40B4-BE49-F238E27FC236}">
                <a16:creationId xmlns:a16="http://schemas.microsoft.com/office/drawing/2014/main" id="{81B9A70A-15DA-2C7F-79E8-D2FCF525335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>
            <a:extLst>
              <a:ext uri="{FF2B5EF4-FFF2-40B4-BE49-F238E27FC236}">
                <a16:creationId xmlns:a16="http://schemas.microsoft.com/office/drawing/2014/main" id="{EDCE56CF-5A31-4944-0E28-B96FDB4A3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870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cefdbaf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35cefdbaf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cefdbaf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31" name="Google Shape;131;g35cefdbaf36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3102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0A95454A-1F16-19C3-7F94-10411347C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d434603e8_0_77:notes">
            <a:extLst>
              <a:ext uri="{FF2B5EF4-FFF2-40B4-BE49-F238E27FC236}">
                <a16:creationId xmlns:a16="http://schemas.microsoft.com/office/drawing/2014/main" id="{12A852A4-B3F8-BCBB-0FFA-A5AD63ABC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5d434603e8_0_77:notes">
            <a:extLst>
              <a:ext uri="{FF2B5EF4-FFF2-40B4-BE49-F238E27FC236}">
                <a16:creationId xmlns:a16="http://schemas.microsoft.com/office/drawing/2014/main" id="{C9927FA7-A386-044B-09CA-6C48A6B0FF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220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d434603e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5d434603e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c68b0aea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5c68b0aea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d434603e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d434603e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d434603e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d434603e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d434603e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d434603e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d434603e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d434603e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d434603e8_0_1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d434603e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6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F7F7F7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5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6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7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8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patrick005/ProjectSecond/blob/observer/reference/database.m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/>
          <p:nvPr/>
        </p:nvSpPr>
        <p:spPr>
          <a:xfrm flipH="1">
            <a:off x="9351010" y="0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3F3F3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3175" y="0"/>
            <a:ext cx="9700459" cy="6858001"/>
          </a:xfrm>
          <a:custGeom>
            <a:avLst/>
            <a:gdLst/>
            <a:ahLst/>
            <a:cxnLst/>
            <a:rect l="l" t="t" r="r" b="b"/>
            <a:pathLst>
              <a:path w="9700459" h="6858001" extrusionOk="0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19325" y="4870872"/>
            <a:ext cx="6975000" cy="13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조장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김준형</a:t>
            </a:r>
          </a:p>
          <a:p>
            <a:pPr marL="0" lvl="0" indent="0" algn="r">
              <a:spcBef>
                <a:spcPts val="0"/>
              </a:spcBef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조원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오현준</a:t>
            </a:r>
          </a:p>
          <a:p>
            <a:pPr marL="0" lvl="0" indent="0" algn="r">
              <a:spcBef>
                <a:spcPts val="0"/>
              </a:spcBef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조원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정도영</a:t>
            </a:r>
            <a:endParaRPr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1572148" y="561558"/>
            <a:ext cx="7251532" cy="3323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800" b="1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식물 생육 변화 사진 분석 </a:t>
            </a:r>
            <a:br>
              <a:rPr sz="4800" b="1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</a:br>
            <a:endParaRPr sz="4800"/>
          </a:p>
        </p:txBody>
      </p:sp>
      <p:sp>
        <p:nvSpPr>
          <p:cNvPr id="38" name="Google Shape;38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PhotoService.java</a:t>
            </a: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4504" y="1617147"/>
            <a:ext cx="4034343" cy="471345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37100" y="1599399"/>
            <a:ext cx="5116871" cy="46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7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app.py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445" y="1488266"/>
            <a:ext cx="5811060" cy="5106112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2763" y="1623136"/>
            <a:ext cx="5667692" cy="48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0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Yolo </a:t>
            </a:r>
            <a:r>
              <a:rPr lang="ko-KR" altLang="en-US"/>
              <a:t>코드</a:t>
            </a:r>
            <a:br>
              <a:rPr lang="ko-KR" altLang="en-US"/>
            </a:br>
            <a:r>
              <a:rPr lang="en-US" altLang="ko-KR"/>
              <a:t>testing.py</a:t>
            </a:r>
            <a:r>
              <a:rPr lang="ko-KR" altLang="en-US"/>
              <a:t>과 yaml_1.py과</a:t>
            </a:r>
            <a:r>
              <a:rPr lang="en-US" altLang="ko-KR"/>
              <a:t> data.yaml</a:t>
            </a:r>
            <a:r>
              <a:rPr lang="ko-KR" altLang="en-US"/>
              <a:t> </a:t>
            </a: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0678" y="1916509"/>
            <a:ext cx="3734189" cy="4815139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0886" y="1885561"/>
            <a:ext cx="3552747" cy="4904403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73869" y="2653053"/>
            <a:ext cx="3705742" cy="20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D8C9D-FE2C-40D5-88F6-74BAEDADA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>
            <a:extLst>
              <a:ext uri="{FF2B5EF4-FFF2-40B4-BE49-F238E27FC236}">
                <a16:creationId xmlns:a16="http://schemas.microsoft.com/office/drawing/2014/main" id="{0BB3FEB7-3E7B-DCF2-52AB-7631209353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>
              <a:defRPr/>
            </a:pPr>
            <a:r>
              <a:rPr lang="ko-KR" altLang="en-US"/>
              <a:t>시연 영상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E41D0E-18D7-A5B4-B87B-717FB398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21" y="1734318"/>
            <a:ext cx="6133179" cy="33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3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1093593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entury Gothic"/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스마트팜 </a:t>
            </a:r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+</a:t>
            </a:r>
            <a:r>
              <a:rPr lang="ko-KR" altLang="en-US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Yolo11</a:t>
            </a:r>
          </a:p>
        </p:txBody>
      </p:sp>
      <p:sp>
        <p:nvSpPr>
          <p:cNvPr id="138" name="Google Shape;138;p14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" name="Google Shape;141;p14" title="structurizr-Container-001.png"/>
          <p:cNvPicPr/>
          <p:nvPr/>
        </p:nvPicPr>
        <p:blipFill rotWithShape="1">
          <a:blip r:embed="rId4">
            <a:alphaModFix/>
          </a:blip>
          <a:srcRect l="66050" t="45880" r="27930" b="49170"/>
          <a:stretch>
            <a:fillRect/>
          </a:stretch>
        </p:blipFill>
        <p:spPr>
          <a:xfrm>
            <a:off x="6805055" y="3327250"/>
            <a:ext cx="514575" cy="3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8603" y="2864612"/>
            <a:ext cx="3177380" cy="3204193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75774" y="3123937"/>
            <a:ext cx="2709521" cy="2788286"/>
          </a:xfrm>
          <a:prstGeom prst="rect">
            <a:avLst/>
          </a:prstGeom>
        </p:spPr>
      </p:pic>
      <p:sp>
        <p:nvSpPr>
          <p:cNvPr id="144" name="타원 143"/>
          <p:cNvSpPr/>
          <p:nvPr/>
        </p:nvSpPr>
        <p:spPr>
          <a:xfrm>
            <a:off x="2023268" y="3355181"/>
            <a:ext cx="412749" cy="388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145" name="화살표 144"/>
          <p:cNvCxnSpPr/>
          <p:nvPr/>
        </p:nvCxnSpPr>
        <p:spPr>
          <a:xfrm rot="10800000" flipV="1">
            <a:off x="2612788" y="2868614"/>
            <a:ext cx="1000126" cy="507997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가로 글상자 145"/>
          <p:cNvSpPr txBox="1"/>
          <p:nvPr/>
        </p:nvSpPr>
        <p:spPr>
          <a:xfrm>
            <a:off x="2154077" y="2421745"/>
            <a:ext cx="1942625" cy="364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800" b="1">
                <a:solidFill>
                  <a:srgbClr val="FF0000"/>
                </a:solidFill>
              </a:rPr>
              <a:t>카메라 설치 구역</a:t>
            </a:r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56689" y="1764507"/>
            <a:ext cx="2171521" cy="162864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90769" y="3963400"/>
            <a:ext cx="2129897" cy="1597423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469849" y="3554028"/>
            <a:ext cx="5777714" cy="15298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459537" y="5680737"/>
            <a:ext cx="5829301" cy="1390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entury Gothic"/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Adobe Arabic"/>
              <a:cs typeface="Adobe Arabic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entury Gothic"/>
              <a:buNone/>
              <a:defRPr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pPr lvl="0">
              <a:defRPr/>
            </a:pPr>
            <a:endParaRPr lang="ko-KR" altLang="en-US">
              <a:latin typeface="Adobe Arabic"/>
              <a:cs typeface="Adobe Arabic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1093593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entury Gothic"/>
              <a:buNone/>
              <a:defRPr/>
            </a:pPr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ERD</a:t>
            </a:r>
          </a:p>
        </p:txBody>
      </p:sp>
      <p:sp>
        <p:nvSpPr>
          <p:cNvPr id="138" name="Google Shape;138;p14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" name="Google Shape;141;p14" title="structurizr-Container-001.png"/>
          <p:cNvPicPr/>
          <p:nvPr/>
        </p:nvPicPr>
        <p:blipFill rotWithShape="1">
          <a:blip r:embed="rId4">
            <a:alphaModFix/>
          </a:blip>
          <a:srcRect l="66050" t="45880" r="27930" b="49170"/>
          <a:stretch>
            <a:fillRect/>
          </a:stretch>
        </p:blipFill>
        <p:spPr>
          <a:xfrm>
            <a:off x="6805055" y="3327250"/>
            <a:ext cx="514575" cy="3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2537" y="3006954"/>
            <a:ext cx="10226926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4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3A5E0-BBED-EA3A-EF39-E92DF2B63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>
            <a:extLst>
              <a:ext uri="{FF2B5EF4-FFF2-40B4-BE49-F238E27FC236}">
                <a16:creationId xmlns:a16="http://schemas.microsoft.com/office/drawing/2014/main" id="{CBF8585B-EE07-4DD7-31C6-FCD6B9752A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15">
            <a:extLst>
              <a:ext uri="{FF2B5EF4-FFF2-40B4-BE49-F238E27FC236}">
                <a16:creationId xmlns:a16="http://schemas.microsoft.com/office/drawing/2014/main" id="{17AE96A4-355B-77B2-9934-BE452077BFAC}"/>
              </a:ext>
            </a:extLst>
          </p:cNvPr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48" name="Google Shape;148;p15">
            <a:extLst>
              <a:ext uri="{FF2B5EF4-FFF2-40B4-BE49-F238E27FC236}">
                <a16:creationId xmlns:a16="http://schemas.microsoft.com/office/drawing/2014/main" id="{B9BEA738-ACA6-AC5C-FAA2-C105015CBEFA}"/>
              </a:ext>
            </a:extLst>
          </p:cNvPr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15">
            <a:extLst>
              <a:ext uri="{FF2B5EF4-FFF2-40B4-BE49-F238E27FC236}">
                <a16:creationId xmlns:a16="http://schemas.microsoft.com/office/drawing/2014/main" id="{36CD8400-A73E-6C98-AC73-FC83C3BA65C8}"/>
              </a:ext>
            </a:extLst>
          </p:cNvPr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40" tIns="45720" rIns="91440" bIns="45720" anchor="t"/>
          <a:lstStyle/>
          <a:p>
            <a:endParaRPr lang="ko-KR" altLang="en-US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50" name="Google Shape;150;p15">
            <a:extLst>
              <a:ext uri="{FF2B5EF4-FFF2-40B4-BE49-F238E27FC236}">
                <a16:creationId xmlns:a16="http://schemas.microsoft.com/office/drawing/2014/main" id="{60AA3A58-DB12-D83A-3FF1-A823EBC6E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FFFF"/>
              </a:buClr>
              <a:buSzPts val="4200"/>
            </a:pPr>
            <a:r>
              <a:rPr lang="ko-KR" alt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</a:rPr>
              <a:t>프로젝트 구조</a:t>
            </a:r>
          </a:p>
        </p:txBody>
      </p:sp>
      <p:sp>
        <p:nvSpPr>
          <p:cNvPr id="152" name="Google Shape;152;p1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59F729-7761-9A92-3280-B404BEF10D82}"/>
              </a:ext>
            </a:extLst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그림 1" descr="텍스트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1FB7A9-09C1-BDA8-E262-3072922A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9113"/>
            <a:ext cx="12192000" cy="22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2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아키텍처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5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Google Shape;88;p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20481430">
            <a:off x="4574959" y="4324724"/>
            <a:ext cx="1106993" cy="83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89;p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9718103" y="2445796"/>
            <a:ext cx="754722" cy="82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92;p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10828096">
            <a:off x="6380921" y="5634698"/>
            <a:ext cx="953243" cy="76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95;p8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 rot="1600255">
            <a:off x="4165564" y="5129856"/>
            <a:ext cx="1121831" cy="106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274497" y="5683223"/>
            <a:ext cx="961463" cy="645654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84480" y="4668610"/>
            <a:ext cx="1723803" cy="965330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002322" y="2397188"/>
            <a:ext cx="1521779" cy="852196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353870" y="5553715"/>
            <a:ext cx="763725" cy="857389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153649" y="4758904"/>
            <a:ext cx="1013754" cy="911095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343054" y="5566779"/>
            <a:ext cx="801850" cy="801850"/>
          </a:xfrm>
          <a:prstGeom prst="rect">
            <a:avLst/>
          </a:prstGeom>
        </p:spPr>
      </p:pic>
      <p:sp>
        <p:nvSpPr>
          <p:cNvPr id="167" name="가로 글상자 166"/>
          <p:cNvSpPr txBox="1"/>
          <p:nvPr/>
        </p:nvSpPr>
        <p:spPr>
          <a:xfrm rot="21588036">
            <a:off x="4681984" y="5229030"/>
            <a:ext cx="697540" cy="299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JSON</a:t>
            </a:r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944676" y="4142103"/>
            <a:ext cx="1428750" cy="800100"/>
          </a:xfrm>
          <a:prstGeom prst="rect">
            <a:avLst/>
          </a:prstGeom>
        </p:spPr>
      </p:pic>
      <p:pic>
        <p:nvPicPr>
          <p:cNvPr id="169" name="Google Shape;88;p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19041972">
            <a:off x="6632691" y="3288099"/>
            <a:ext cx="1106993" cy="83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92;p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10828096">
            <a:off x="8799352" y="2541933"/>
            <a:ext cx="682380" cy="60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92;p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9010668">
            <a:off x="3607355" y="2987937"/>
            <a:ext cx="2941271" cy="12216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가로 글상자 171"/>
          <p:cNvSpPr txBox="1"/>
          <p:nvPr/>
        </p:nvSpPr>
        <p:spPr>
          <a:xfrm>
            <a:off x="4892992" y="4200757"/>
            <a:ext cx="732473" cy="296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CRUD</a:t>
            </a:r>
          </a:p>
        </p:txBody>
      </p:sp>
      <p:sp>
        <p:nvSpPr>
          <p:cNvPr id="173" name="가로 글상자 172"/>
          <p:cNvSpPr txBox="1"/>
          <p:nvPr/>
        </p:nvSpPr>
        <p:spPr>
          <a:xfrm>
            <a:off x="4562865" y="2962709"/>
            <a:ext cx="586350" cy="2937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Data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6B6B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3614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4">
            <a:alphaModFix/>
          </a:blip>
          <a:srcRect l="35641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5">
            <a:alphaModFix/>
          </a:blip>
          <a:srcRect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 rotWithShape="1">
          <a:blip r:embed="rId6">
            <a:alphaModFix/>
          </a:blip>
          <a:srcRect b="23318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6B6B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3551850" y="2191500"/>
            <a:ext cx="55224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entury Gothic"/>
              <a:buNone/>
            </a:pPr>
            <a:r>
              <a:rPr lang="ko-KR" sz="12800" b="1" err="1"/>
              <a:t>Q</a:t>
            </a:r>
            <a:r>
              <a:rPr lang="ko-KR" sz="12800" b="1"/>
              <a:t> &amp; </a:t>
            </a:r>
            <a:r>
              <a:rPr lang="ko-KR" sz="12800" b="1" err="1"/>
              <a:t>A</a:t>
            </a:r>
            <a:endParaRPr sz="12800" b="1" i="0">
              <a:solidFill>
                <a:schemeClr val="dk2"/>
              </a:solidFill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05" name="Google Shape;205;p19">
            <a:hlinkClick r:id="" action="ppaction://noaction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0137400" y="5769900"/>
            <a:ext cx="1889700" cy="949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rgbClr val="BEBEBE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https://github.com/patrick005/ProjectSecond/blob/observer/reference/database.md</a:t>
            </a:r>
            <a:endParaRPr>
              <a:solidFill>
                <a:srgbClr val="BEBEB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5"/>
          <p:cNvSpPr/>
          <p:nvPr/>
        </p:nvSpPr>
        <p:spPr>
          <a:xfrm flipH="1">
            <a:off x="4644637" y="0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" y="1"/>
            <a:ext cx="4990911" cy="6858001"/>
          </a:xfrm>
          <a:custGeom>
            <a:avLst/>
            <a:gdLst/>
            <a:ahLst/>
            <a:cxnLst/>
            <a:rect l="l" t="t" r="r" b="b"/>
            <a:pathLst>
              <a:path w="4990911" h="6858001" extrusionOk="0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204109" y="1645920"/>
            <a:ext cx="5919503" cy="447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1828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b="1" err="1"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ko-KR"/>
              <a:t> 프로젝트 개요 및 목표</a:t>
            </a:r>
            <a:endParaRPr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/>
              <a:t> 시스템 아키텍처</a:t>
            </a:r>
            <a:endParaRPr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/>
              <a:t> </a:t>
            </a:r>
            <a:r>
              <a:rPr lang="ko-KR"/>
              <a:t>주요 컴포넌트 소개</a:t>
            </a:r>
            <a:endParaRPr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/>
              <a:t> 핵심 기능 시연</a:t>
            </a:r>
            <a:endParaRPr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/>
              <a:t> </a:t>
            </a:r>
            <a:r>
              <a:rPr lang="ko-KR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개발 과정 및 기술 스택</a:t>
            </a:r>
            <a:endParaRPr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 </a:t>
            </a:r>
            <a:r>
              <a:rPr lang="ko-KR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결론 및 향후 과제</a:t>
            </a:r>
            <a:endParaRPr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b="1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 </a:t>
            </a:r>
            <a:r>
              <a:rPr lang="ko-KR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Q&amp;A</a:t>
            </a:r>
            <a:endParaRPr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</p:txBody>
      </p:sp>
      <p:sp>
        <p:nvSpPr>
          <p:cNvPr id="49" name="Google Shape;49;p5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 및 목표</a:t>
            </a:r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1125634" y="2442780"/>
            <a:ext cx="9340678" cy="34848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100"/>
              <a:t>프로젝트 개요: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ko-KR" sz="2100"/>
              <a:t>* </a:t>
            </a:r>
            <a:r>
              <a:rPr lang="en-US" altLang="ko-KR" sz="2100"/>
              <a:t>ESP32-CAM</a:t>
            </a:r>
            <a:r>
              <a:rPr lang="ko-KR" altLang="en-US" sz="2100"/>
              <a:t>을 이용한 </a:t>
            </a:r>
            <a:endParaRPr lang="en-US" altLang="ko-KR" sz="2100"/>
          </a:p>
          <a:p>
            <a:pPr marL="0" indent="457200">
              <a:spcBef>
                <a:spcPts val="0"/>
              </a:spcBef>
              <a:buSzPct val="25000"/>
              <a:buNone/>
              <a:defRPr/>
            </a:pPr>
            <a:r>
              <a:rPr lang="ko-KR" sz="2100"/>
              <a:t>* </a:t>
            </a:r>
            <a:r>
              <a:rPr lang="en-US" altLang="ko-KR" sz="2100"/>
              <a:t>Yolo</a:t>
            </a:r>
            <a:r>
              <a:rPr lang="ko-KR" sz="2100"/>
              <a:t> 기반의 </a:t>
            </a:r>
            <a:r>
              <a:rPr lang="ko-KR" altLang="en-US" sz="2100"/>
              <a:t>정확한</a:t>
            </a:r>
            <a:r>
              <a:rPr lang="en-US" altLang="ko-KR" sz="2100"/>
              <a:t> </a:t>
            </a:r>
            <a:r>
              <a:rPr lang="ko-KR" altLang="en-US" sz="2100"/>
              <a:t>객체 탐지 및 식물 생육과정 구별</a:t>
            </a:r>
            <a:r>
              <a:rPr lang="ko-KR" sz="2100"/>
              <a:t> 처리 시스템 구현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* </a:t>
            </a:r>
            <a:r>
              <a:rPr lang="en-US" altLang="ko-KR" sz="2100"/>
              <a:t>Backend</a:t>
            </a:r>
            <a:r>
              <a:rPr lang="ko-KR" sz="2100"/>
              <a:t>, </a:t>
            </a:r>
            <a:r>
              <a:rPr lang="en-US" altLang="ko-KR" sz="2100"/>
              <a:t>Arduino</a:t>
            </a:r>
            <a:r>
              <a:rPr lang="ko-KR" sz="2100"/>
              <a:t>, </a:t>
            </a:r>
            <a:r>
              <a:rPr lang="ko-KR" sz="2100" err="1"/>
              <a:t>DB간의</a:t>
            </a:r>
            <a:r>
              <a:rPr lang="ko-KR" sz="2100"/>
              <a:t> 효율적인 통신 구축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주요 목표: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    * </a:t>
            </a:r>
            <a:r>
              <a:rPr lang="en-US" altLang="ko-KR" sz="2100"/>
              <a:t>ESP32-CAM</a:t>
            </a:r>
            <a:r>
              <a:rPr lang="ko-KR" altLang="en-US" sz="2100"/>
              <a:t> </a:t>
            </a:r>
            <a:r>
              <a:rPr lang="ko-KR" altLang="en-US" sz="2100" err="1"/>
              <a:t>으로</a:t>
            </a:r>
            <a:r>
              <a:rPr lang="ko-KR" altLang="en-US" sz="2100"/>
              <a:t> 찍은 사진을 </a:t>
            </a:r>
            <a:r>
              <a:rPr lang="en-US" altLang="ko-KR" sz="2100"/>
              <a:t>Spring Boot</a:t>
            </a:r>
            <a:r>
              <a:rPr lang="ko-KR" altLang="en-US" sz="2100" err="1"/>
              <a:t>를</a:t>
            </a:r>
            <a:r>
              <a:rPr lang="ko-KR" altLang="en-US" sz="2100"/>
              <a:t> 이용해 로컬 </a:t>
            </a:r>
            <a:r>
              <a:rPr lang="en-US" altLang="ko-KR" sz="2100"/>
              <a:t>DB</a:t>
            </a:r>
            <a:r>
              <a:rPr lang="ko-KR" altLang="en-US" sz="2100" err="1"/>
              <a:t>에</a:t>
            </a:r>
            <a:r>
              <a:rPr lang="ko-KR" altLang="en-US" sz="2100"/>
              <a:t> 저장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    * </a:t>
            </a:r>
            <a:r>
              <a:rPr lang="en-US" altLang="ko-KR" sz="2100"/>
              <a:t>Flask</a:t>
            </a:r>
            <a:r>
              <a:rPr lang="ko-KR" altLang="en-US" sz="2100" err="1"/>
              <a:t>를</a:t>
            </a:r>
            <a:r>
              <a:rPr lang="ko-KR" altLang="en-US" sz="2100"/>
              <a:t> 이용한 </a:t>
            </a:r>
            <a:r>
              <a:rPr lang="en-US" altLang="ko-KR" sz="2100"/>
              <a:t>Spring Boot</a:t>
            </a:r>
            <a:r>
              <a:rPr lang="ko-KR" altLang="en-US" sz="2100"/>
              <a:t>와 </a:t>
            </a:r>
            <a:r>
              <a:rPr lang="ko-KR" altLang="en-US" sz="2100" err="1"/>
              <a:t>욜로간의</a:t>
            </a:r>
            <a:r>
              <a:rPr lang="ko-KR" altLang="en-US" sz="2100"/>
              <a:t> 통신</a:t>
            </a:r>
            <a:r>
              <a:rPr lang="en-US" altLang="ko-KR" sz="2100"/>
              <a:t>(</a:t>
            </a:r>
            <a:r>
              <a:rPr lang="ko-KR" altLang="en-US" sz="2100"/>
              <a:t>사진 파일 전송 및 결과 수신</a:t>
            </a:r>
            <a:r>
              <a:rPr lang="en-US" altLang="ko-KR" sz="2100"/>
              <a:t>) 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    * </a:t>
            </a:r>
            <a:r>
              <a:rPr lang="ko-KR" altLang="en-US" sz="2100" err="1"/>
              <a:t>욜로가</a:t>
            </a:r>
            <a:r>
              <a:rPr lang="ko-KR" altLang="en-US" sz="2100"/>
              <a:t> 해당 이미지를 통해 토마토의 레벨측정 및 정확도 판별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   </a:t>
            </a:r>
            <a:endParaRPr sz="2100"/>
          </a:p>
        </p:txBody>
      </p:sp>
      <p:sp>
        <p:nvSpPr>
          <p:cNvPr id="60" name="Google Shape;60;p6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CameraWebServer.ino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5565" y="1070199"/>
            <a:ext cx="2349926" cy="2828615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6320" y="4011958"/>
            <a:ext cx="2320649" cy="2739127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49459" y="1576073"/>
            <a:ext cx="2892166" cy="408408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34114" y="1164382"/>
            <a:ext cx="2825151" cy="2910503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34114" y="4130741"/>
            <a:ext cx="2391836" cy="2659223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03233" y="1810367"/>
            <a:ext cx="2561564" cy="11249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PhotoController.java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28246" y="1472934"/>
            <a:ext cx="4115900" cy="4832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Photo.java</a:t>
            </a: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1166" y="927989"/>
            <a:ext cx="5115639" cy="5696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PhotoRequestDto.java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8508" y="2428027"/>
            <a:ext cx="5194983" cy="27211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PhotoResponseDto.java</a:t>
            </a: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2818" y="1425508"/>
            <a:ext cx="5446363" cy="50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11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PhotoRepository.java</a:t>
            </a: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1627" y="2357998"/>
            <a:ext cx="6388745" cy="25113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Ion</vt:lpstr>
      <vt:lpstr>식물 생육 변화 사진 분석  </vt:lpstr>
      <vt:lpstr>목차</vt:lpstr>
      <vt:lpstr>프로젝트 개요 및 목표</vt:lpstr>
      <vt:lpstr>CameraWebServer.ino</vt:lpstr>
      <vt:lpstr>PhotoController.java</vt:lpstr>
      <vt:lpstr>Photo.java</vt:lpstr>
      <vt:lpstr>PhotoRequestDto.java</vt:lpstr>
      <vt:lpstr>PhotoResponseDto.java</vt:lpstr>
      <vt:lpstr>PhotoRepository.java</vt:lpstr>
      <vt:lpstr>PhotoService.java</vt:lpstr>
      <vt:lpstr>app.py</vt:lpstr>
      <vt:lpstr>Yolo 코드 testing.py과 yaml_1.py과 data.yaml </vt:lpstr>
      <vt:lpstr>시연 영상 </vt:lpstr>
      <vt:lpstr>스마트팜 + Yolo11</vt:lpstr>
      <vt:lpstr>ERD</vt:lpstr>
      <vt:lpstr>프로젝트 구조</vt:lpstr>
      <vt:lpstr>시스템 아키텍처</vt:lpstr>
      <vt:lpstr>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2025-09-25T06:53:36Z</dcterms:modified>
</cp:coreProperties>
</file>